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40" d="100"/>
          <a:sy n="140" d="100"/>
        </p:scale>
        <p:origin x="14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B69C224-2CC7-A489-D227-58031C7D20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AE79350-F61D-6604-F4AD-A727F1CA6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78ABCBE-3086-C063-8BF0-97360D917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15E-0C2A-4674-9B89-A70AAD690132}" type="datetimeFigureOut">
              <a:rPr lang="sv-SE" smtClean="0"/>
              <a:t>2025-12-07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A463CE7-8AA3-75A4-19F5-6CB55326F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EED6EE1-0C5A-E47C-6C3D-6872F316F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D9293-396F-4014-999D-A9A8573CA5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2885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45DF272-2443-928B-FE4E-248B88220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2DE0D51-AEA8-FC19-0A1B-202CC4B565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828325A-D8C5-03FC-D87C-9A107AE36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15E-0C2A-4674-9B89-A70AAD690132}" type="datetimeFigureOut">
              <a:rPr lang="sv-SE" smtClean="0"/>
              <a:t>2025-12-07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DE63447-95B2-F80D-3D17-C3740ABAA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34E5A24-F74E-932C-F820-47F7BA31E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D9293-396F-4014-999D-A9A8573CA5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343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00BBCDBC-D8AC-6852-C408-7CB7668E5A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A32A3A4-6ED4-AF9D-329E-E90437ED35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E7D3504-31B9-ECE4-CFFA-48047AA7F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15E-0C2A-4674-9B89-A70AAD690132}" type="datetimeFigureOut">
              <a:rPr lang="sv-SE" smtClean="0"/>
              <a:t>2025-12-07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4817401-9979-5A8B-070E-71F24155B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115FB10-E9C2-9701-3E47-CCBC494BF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D9293-396F-4014-999D-A9A8573CA5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2029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EC0464-D7DA-3096-9207-CAB8C23AD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6129695-0D52-4FA9-D69B-D8A483ECC2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0D5DDB9-E2A1-78D9-DEFE-AFC09EDB2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15E-0C2A-4674-9B89-A70AAD690132}" type="datetimeFigureOut">
              <a:rPr lang="sv-SE" smtClean="0"/>
              <a:t>2025-12-07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2B6CD7F-62CC-0E5F-5D79-E39E33AF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4AA552F-D80E-09CE-9F05-70A89E0BB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D9293-396F-4014-999D-A9A8573CA5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3216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4E871E-ACC3-3AB8-BD33-0DDCBAA0A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68206D1-6E98-D1C2-08B1-D46F61E46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3CD167A-2973-CB82-9D49-FCA892EF6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15E-0C2A-4674-9B89-A70AAD690132}" type="datetimeFigureOut">
              <a:rPr lang="sv-SE" smtClean="0"/>
              <a:t>2025-12-07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9490B9F-0056-01AE-A9EE-06A4FAE19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6BF6DCE-6908-D7E0-DA49-CF8B1A828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D9293-396F-4014-999D-A9A8573CA5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4311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9457915-AF75-C554-9DDB-1B122BFF0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29D964F-2F20-1D1D-E25A-7ADDCAAC30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7E06672-5C71-269F-4A1F-6E45BCBB7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65A21E5-5935-D561-CBBA-97D75C4D4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15E-0C2A-4674-9B89-A70AAD690132}" type="datetimeFigureOut">
              <a:rPr lang="sv-SE" smtClean="0"/>
              <a:t>2025-12-07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71827A9-22A4-0A75-A87B-EDD23315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F91F0043-440C-5D56-4E16-2790F37B5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D9293-396F-4014-999D-A9A8573CA5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3994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26D83A2-4032-8004-B267-1D30A4EA9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7C6013C-024D-3719-2617-7356C39DA4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12FB8EB-5535-9B64-A305-F58AE3572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ED6A7F02-E804-DC72-4DB6-3DBE9EFCE4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2F14484-0A33-6954-FA9B-0CE14A4E9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49A00AC-54C6-4701-E9EB-9D301D063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15E-0C2A-4674-9B89-A70AAD690132}" type="datetimeFigureOut">
              <a:rPr lang="sv-SE" smtClean="0"/>
              <a:t>2025-12-07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7C5B5270-778D-980B-C5ED-6318967DA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6FEED1D-2779-2AED-047E-1FE9BB33D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D9293-396F-4014-999D-A9A8573CA5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90246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8FB0AC-3D45-A76F-9046-D78BB8089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65EF325-2A65-81FF-1C50-EF6E9A000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15E-0C2A-4674-9B89-A70AAD690132}" type="datetimeFigureOut">
              <a:rPr lang="sv-SE" smtClean="0"/>
              <a:t>2025-12-07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27D1A56-F3E8-A9D7-20FD-556EA6283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E46325-73F3-6383-7389-E7A14D365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D9293-396F-4014-999D-A9A8573CA5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4833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F648EEB-0714-E13C-ED4B-7F8EEFD06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15E-0C2A-4674-9B89-A70AAD690132}" type="datetimeFigureOut">
              <a:rPr lang="sv-SE" smtClean="0"/>
              <a:t>2025-12-07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B21980C7-2622-D555-38FB-E24A15908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F83A24C-AA26-316F-3054-AA9239035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D9293-396F-4014-999D-A9A8573CA5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9517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EE12C8-7F82-8C61-C1D1-9A0BF5BF9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DE83C77-AA0C-5FD2-14E7-33E0E74E7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21211E4-B8C9-DEA5-3FB7-6D9B891F2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2DBC810-659E-F72F-CB69-66C8622B5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15E-0C2A-4674-9B89-A70AAD690132}" type="datetimeFigureOut">
              <a:rPr lang="sv-SE" smtClean="0"/>
              <a:t>2025-12-07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4B0B9B8-74FE-76E3-DFD9-4F5C3080F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5AB2E33-873B-51E8-11A6-79A659D0B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D9293-396F-4014-999D-A9A8573CA5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2178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E88E09C-AC85-DB4B-BEB8-D4333FAC1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43F02465-073F-3001-FDBC-4BB03B67C2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7FC0543-F88B-3E20-8F60-B7AA5B4333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7375A02-8EC5-F629-2B81-0CADB3A3D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4515E-0C2A-4674-9B89-A70AAD690132}" type="datetimeFigureOut">
              <a:rPr lang="sv-SE" smtClean="0"/>
              <a:t>2025-12-07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E813297-3125-53C6-E1C0-F6E3DAD69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65FC9444-F088-D88F-5D86-11405F3BA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D9293-396F-4014-999D-A9A8573CA5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4538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3EAFC460-598E-8BF6-1C9D-87CA1E07A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2A93987-3C89-3E69-253E-C5E4745A3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C5B427E-0E46-155D-F76A-A0DC8100AF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E4515E-0C2A-4674-9B89-A70AAD690132}" type="datetimeFigureOut">
              <a:rPr lang="sv-SE" smtClean="0"/>
              <a:t>2025-12-07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0E7DD64-522A-5E56-B24D-D9D7ECD13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22EFBB5-E67F-5293-AF27-621767CDFC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8D9293-396F-4014-999D-A9A8573CA52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8600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407D6505-1D82-9283-0845-9C955CADE8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1077" y="651939"/>
            <a:ext cx="4686954" cy="5458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400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Norgren</dc:creator>
  <cp:lastModifiedBy>Thomas Norgren</cp:lastModifiedBy>
  <cp:revision>1</cp:revision>
  <dcterms:created xsi:type="dcterms:W3CDTF">2025-12-07T09:53:03Z</dcterms:created>
  <dcterms:modified xsi:type="dcterms:W3CDTF">2025-12-07T09:55:23Z</dcterms:modified>
</cp:coreProperties>
</file>